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74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6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656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370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228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540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4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63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46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95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61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12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4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39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31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71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63124F6-6B9C-4451-A83F-5E07CD54057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17B06E-06CC-4DBF-8786-64568BF1B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33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A9813-236A-ED26-9D2E-A4CDCECDD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Бот-помощник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A15FF-D517-E72E-F2EF-124ABFAA266A}"/>
              </a:ext>
            </a:extLst>
          </p:cNvPr>
          <p:cNvSpPr txBox="1"/>
          <p:nvPr/>
        </p:nvSpPr>
        <p:spPr>
          <a:xfrm>
            <a:off x="8014261" y="4991713"/>
            <a:ext cx="27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Калюжная Анна </a:t>
            </a:r>
          </a:p>
        </p:txBody>
      </p:sp>
    </p:spTree>
    <p:extLst>
      <p:ext uri="{BB962C8B-B14F-4D97-AF65-F5344CB8AC3E}">
        <p14:creationId xmlns:p14="http://schemas.microsoft.com/office/powerpoint/2010/main" val="74530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07502-24CC-B1F2-0D26-984F8503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CB607-5945-89A4-A441-F0291BC3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многих людей часто возникает такая проблема: они не могут найти/подобрать комплимент под определенного человека. Все любимые анекдоты кончаются, а картинки с котиками уже не радуют.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8F6229-C0C9-54BE-051C-860B3B0A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78" y="3036903"/>
            <a:ext cx="3672396" cy="27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84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22D74-BE64-6A1C-9869-7EAD016D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D7E4F0-388A-9DCE-4446-F91FB7CD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настоящее время существует различное количество </a:t>
            </a:r>
            <a:r>
              <a:rPr lang="ru-RU" dirty="0" err="1"/>
              <a:t>телеграм</a:t>
            </a:r>
            <a:r>
              <a:rPr lang="ru-RU" dirty="0"/>
              <a:t>-ботов, нацеленных на рассылку анекдотов пользователю или пожелания доброго утра. Однако, подобного функционала я не встречала.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64E073-2B03-972B-1191-ED29A6167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4504"/>
            <a:ext cx="3363896" cy="336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7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B696F-1FB9-994D-F4E6-A0BE0BB5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Уникальная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DD9F9-BE79-7A88-2C75-533028DC4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Сочетание отправки комплиментов относительно пола человека, анекдотов и отправки картинок с котиками для придачи большей уверенности.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16EACD-16CD-471F-BFC0-D32FA503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98" y="2783889"/>
            <a:ext cx="3719003" cy="37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60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300FB-18B5-C59F-9164-DFEA6B0A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D802B73-9237-B738-0196-C4F269C2C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67" y="1865664"/>
            <a:ext cx="6708466" cy="33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082F4-0B49-2B2F-7685-2728A80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DDF086-7386-DA04-8FB4-68F30F327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Определение проблемы и основных функциональных требований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На основании функциональных требований построение взаимосвязи между сущностями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Определение интерфейса 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Определение использования внешних компонентов для рассылки пользователю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Тестирование функциональных компонентов (функций и кусков логики)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900" dirty="0"/>
              <a:t>Тестирование всего программного обеспечения</a:t>
            </a:r>
          </a:p>
        </p:txBody>
      </p:sp>
    </p:spTree>
    <p:extLst>
      <p:ext uri="{BB962C8B-B14F-4D97-AF65-F5344CB8AC3E}">
        <p14:creationId xmlns:p14="http://schemas.microsoft.com/office/powerpoint/2010/main" val="163152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7AE74-95AA-0836-918C-86361005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pic>
        <p:nvPicPr>
          <p:cNvPr id="4" name="12_05_2022_08_21_14_REC">
            <a:hlinkClick r:id="" action="ppaction://media"/>
            <a:extLst>
              <a:ext uri="{FF2B5EF4-FFF2-40B4-BE49-F238E27FC236}">
                <a16:creationId xmlns:a16="http://schemas.microsoft.com/office/drawing/2014/main" id="{BBF93F0E-B1E5-0D52-6D0A-37B4E90240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9888" y="1731963"/>
            <a:ext cx="6362700" cy="4059237"/>
          </a:xfrm>
        </p:spPr>
      </p:pic>
    </p:spTree>
    <p:extLst>
      <p:ext uri="{BB962C8B-B14F-4D97-AF65-F5344CB8AC3E}">
        <p14:creationId xmlns:p14="http://schemas.microsoft.com/office/powerpoint/2010/main" val="142678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CF3BD-F005-2E2E-3F44-201F0522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19384-E93D-02AD-7CDB-BB1F762C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регистрирования дней рождения пользователем, для дальнейшего </a:t>
            </a:r>
            <a:r>
              <a:rPr lang="ru-RU" dirty="0" err="1"/>
              <a:t>высылания</a:t>
            </a:r>
            <a:r>
              <a:rPr lang="ru-RU" dirty="0"/>
              <a:t> поздравлений</a:t>
            </a:r>
          </a:p>
          <a:p>
            <a:r>
              <a:rPr lang="ru-RU" dirty="0"/>
              <a:t>Поздравления пользователя со всеми возможными праздниками</a:t>
            </a:r>
          </a:p>
          <a:p>
            <a:r>
              <a:rPr lang="ru-RU" dirty="0"/>
              <a:t>Выбор картинок по настройкам</a:t>
            </a:r>
          </a:p>
        </p:txBody>
      </p:sp>
    </p:spTree>
    <p:extLst>
      <p:ext uri="{BB962C8B-B14F-4D97-AF65-F5344CB8AC3E}">
        <p14:creationId xmlns:p14="http://schemas.microsoft.com/office/powerpoint/2010/main" val="220152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0E3DB-2824-2C81-6011-A165A471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8AAB7-871D-BD0F-40D9-F1832D87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рамках проекта мне удалось столкнуться с такими проблемами как тайм-менеджмент и неправильное распределение ресурсов. </a:t>
            </a:r>
          </a:p>
          <a:p>
            <a:endParaRPr lang="ru-RU" dirty="0"/>
          </a:p>
          <a:p>
            <a:r>
              <a:rPr lang="ru-RU" dirty="0"/>
              <a:t>Созданный мною продукт не ограничивается текущим проектом и имеет дальнейшие перспективы развития, которые помогут мне приобретать новые навыки создания программного обеспечения и использования новых технологий, а также получения большего опыта в уже освоенных знаниях.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053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542</TotalTime>
  <Words>199</Words>
  <Application>Microsoft Office PowerPoint</Application>
  <PresentationFormat>Широкоэкранный</PresentationFormat>
  <Paragraphs>25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Wingdings 2</vt:lpstr>
      <vt:lpstr>Сланец</vt:lpstr>
      <vt:lpstr>Бот-помощник</vt:lpstr>
      <vt:lpstr>Проблема</vt:lpstr>
      <vt:lpstr>Конкуренты</vt:lpstr>
      <vt:lpstr>Уникальная ценность</vt:lpstr>
      <vt:lpstr>Архитектура</vt:lpstr>
      <vt:lpstr>Этапы разработки</vt:lpstr>
      <vt:lpstr>Демо</vt:lpstr>
      <vt:lpstr>Перспективы развития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Бот-помощник</dc:title>
  <dc:creator>Анна Калюжная</dc:creator>
  <cp:lastModifiedBy>Анна Калюжная</cp:lastModifiedBy>
  <cp:revision>15</cp:revision>
  <dcterms:created xsi:type="dcterms:W3CDTF">2022-05-12T19:59:07Z</dcterms:created>
  <dcterms:modified xsi:type="dcterms:W3CDTF">2022-05-13T05:02:03Z</dcterms:modified>
</cp:coreProperties>
</file>